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64" r:id="rId5"/>
    <p:sldId id="260" r:id="rId6"/>
    <p:sldId id="262" r:id="rId7"/>
    <p:sldId id="263" r:id="rId8"/>
    <p:sldId id="266" r:id="rId9"/>
    <p:sldId id="267" r:id="rId10"/>
    <p:sldId id="258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FFFFFF"/>
    <a:srgbClr val="FFFFCC"/>
    <a:srgbClr val="FDF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1739" autoAdjust="0"/>
  </p:normalViewPr>
  <p:slideViewPr>
    <p:cSldViewPr snapToGrid="0">
      <p:cViewPr varScale="1">
        <p:scale>
          <a:sx n="78" d="100"/>
          <a:sy n="78" d="100"/>
        </p:scale>
        <p:origin x="77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DEFE0-A8B1-46EF-9CEA-65C89DD88C00}" type="datetimeFigureOut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CF383-DE84-4D37-89F0-5A8B14E09B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4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挑一張食物背景圖</a:t>
            </a:r>
            <a:endParaRPr lang="en-US" altLang="zh-TW" dirty="0"/>
          </a:p>
          <a:p>
            <a:r>
              <a:rPr lang="zh-TW" altLang="en-US" dirty="0"/>
              <a:t>可以訂餐以及訂位的餐廳網站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864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要改檢視產品明細、</a:t>
            </a:r>
            <a:r>
              <a:rPr lang="en-US" altLang="zh-TW" dirty="0"/>
              <a:t>F14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38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127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8C8870-AB4E-4FA3-2B5B-74247B6BB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62D0A8E-ED4F-C877-F2E7-1BFB0801E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39A528-D5CC-F245-5091-2B18C6B1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2F2D6-D0C4-4C10-98FE-4353D84B242C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455B4-66C0-1F47-44EB-082C87D3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6CA258-92F7-B332-D447-BA10D01E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286477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2254-A5D8-65F6-8319-A5A1B4B6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CA5464A-E569-6447-2D5F-F12BA46CF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FA3135-0919-A759-A5BC-E33EE418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F7CD8F4-7676-423C-8B62-81BBA654053F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06F8C0-293E-6F4E-26D7-5A39D46D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18C8C7-BDA5-412E-D93E-AFE99FFF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183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18382FE-5956-FCF6-C021-CEEE0659F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984D428-46DD-61A0-4879-B89285097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536EED-6FCD-78E5-098E-EC939EDE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39AD31-D9E6-4EDD-81E6-99F6DE8367E9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881053-4EDB-E119-609B-FEF42567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B1B69A-6CF9-7A85-B6E2-B9B6A4DE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33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EF906B-D5CC-E4A8-0F1C-3BA8312F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FE246C-0B8F-5B0E-8A05-68140C8FE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FBA9E8-2D59-AB2F-9E55-DC164CC3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0D5E5B-41B6-4C59-9D47-5ED56D720AF1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52DF2B-597A-C681-EA26-D3197465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6E8E94E8-B9B2-70D6-34F6-499E0D9B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401674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FE80F-7611-14FB-CDC6-9D2885E5E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A4144C-59B4-F4CA-3804-40BFBE27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020FC-FBA1-48A5-FB87-52DEEEEA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1D32EC-85A2-4AD6-968D-6C64D29CDEA1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B114CA-C402-C0E0-09F2-48E09B1D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32653-047B-9EB5-12F0-73FCEC5D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8867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369736-B795-20FC-1E42-2F613098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A0C876-7B11-F4EB-C30A-B2DFA301B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DD99DE-509D-9D32-556F-E4DB793C8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4A5B4B-D47D-41A1-9511-83ADA120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C25AD2-47E8-4EB9-8B83-7D28D4220C6E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041953-9EF3-F65B-F560-C4A63CF5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6BF56A-618A-3BDF-8B02-A64DA9CB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333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CD5E0D-69D1-8289-75B3-137BD035E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FD95A-308E-B60B-8D29-2F476A224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610570-2D15-F227-F456-AD11AD7F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434818-C4DB-5B9B-2B59-765D068C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3C3AB4-A290-CB1E-3074-F12D57AC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A4AEED-3264-CF3D-1A5E-260201C2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E283B5-50CE-4725-9D4E-242938B8C61D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83EC124-1605-9F0B-C0DB-86CA78A2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A915796-6468-E25C-EB00-98184D5B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85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22A15-BC55-D0BD-66BC-558D6E79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2ED9CB-EF3E-AE56-6EB8-2D38E6124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002C4C-D1F7-41B6-92C8-5FC7B8BF69A5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B618CB-2742-7673-02A4-D1299B53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45296F-6A66-AECC-DF02-7A190A83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53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AB5986-84B9-CEA5-96B3-A2FE85E1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8C6C14-C704-48B9-9341-AA65A632B3BD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3547E3-816D-6699-D285-11CF20B6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6C5D83-C4C4-860B-76C4-F04F812B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90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D7A27-40EC-6F39-4750-83738B5A0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C9F3A-6DD9-3FB5-D02E-60D3758F4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DF259A-3D82-FA24-2D43-0078CCF75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87B86-CD24-BA9E-06B6-BBF20099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41ADF5-0E8C-435C-88E1-14701D172DFD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887AC4-E319-8074-DB07-0EDE53EE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FFB5B9-3D24-F1D5-22EF-8AC8A1E0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138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822BB-057B-C643-256F-46E48F40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F533-F082-6A02-4C47-154ED7404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BC8D1A-CE11-0CA0-4F9A-984A6AE2B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EED062-B8BD-8073-8A17-DD62AE6C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0B69F5-025B-4FD9-ADC1-FA0E6D715AD1}" type="datetime1">
              <a:rPr lang="zh-TW" altLang="en-US" smtClean="0"/>
              <a:t>2022/11/30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0C1DE9-1138-5142-71F2-EFC3CA30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95AD77-1F80-8373-F3F2-506DF662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65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5218DC8-9094-5C03-37C3-D8E6F623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73CC4E-39FB-0935-FED6-1A581FB6C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3B8E14-9888-7738-1449-17F39F0C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3302" y="6356350"/>
            <a:ext cx="410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2FE53-A680-4333-9DFA-B0DA6636F011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34971196-7F9C-B434-46D6-DBBE768DD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44232" y="6356350"/>
            <a:ext cx="2399070" cy="3651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12708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wc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D75C2CF4-D836-A549-E04C-1C12B6C339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A4570D-CAE1-E32E-1B88-5ED653E89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altLang="zh-TW" dirty="0"/>
              <a:t>Warm Cuisine Site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A7EDA2-C015-087B-9929-595C6B415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564" y="3501222"/>
            <a:ext cx="7160871" cy="1655762"/>
          </a:xfrm>
        </p:spPr>
        <p:txBody>
          <a:bodyPr anchor="b"/>
          <a:lstStyle/>
          <a:p>
            <a:pPr algn="l"/>
            <a:r>
              <a:rPr lang="zh-TW" altLang="en-US" dirty="0"/>
              <a:t>開發人員：黃勝新</a:t>
            </a:r>
            <a:endParaRPr lang="en-US" altLang="zh-TW" dirty="0"/>
          </a:p>
          <a:p>
            <a:pPr algn="l"/>
            <a:r>
              <a:rPr lang="zh-TW" altLang="en-US" dirty="0"/>
              <a:t>指導老師：戴玉佩老師、顏怡宏老師、吳修福老師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7B1E05-E15A-6E0D-61A6-24FC7CB5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1A4F011-3598-1DCF-E0EB-8809CEC41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871B968-8E6C-76D5-8682-FD1638D63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351" y="1901422"/>
            <a:ext cx="829481" cy="82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22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73A2E44-3435-805D-8662-C785212D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4" y="2614885"/>
            <a:ext cx="9629728" cy="403407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Component Diagram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E01</a:t>
            </a:r>
            <a:r>
              <a:rPr lang="zh-TW" altLang="en-US" dirty="0"/>
              <a:t>會員登入</a:t>
            </a:r>
            <a:br>
              <a:rPr lang="en-US" altLang="zh-TW" dirty="0"/>
            </a:br>
            <a:r>
              <a:rPr lang="en-US" altLang="zh-TW" dirty="0"/>
              <a:t>MVC</a:t>
            </a:r>
            <a:r>
              <a:rPr lang="zh-TW" altLang="en-US" dirty="0"/>
              <a:t>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B76560-94E1-9CE6-5879-02C0CB6BB215}"/>
              </a:ext>
            </a:extLst>
          </p:cNvPr>
          <p:cNvSpPr txBox="1"/>
          <p:nvPr/>
        </p:nvSpPr>
        <p:spPr>
          <a:xfrm>
            <a:off x="2152650" y="4631923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View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B87B74-349F-7671-E2AB-CE6C80B3950A}"/>
              </a:ext>
            </a:extLst>
          </p:cNvPr>
          <p:cNvSpPr txBox="1"/>
          <p:nvPr/>
        </p:nvSpPr>
        <p:spPr>
          <a:xfrm>
            <a:off x="3838575" y="2173040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Controller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000A037-8C9F-A97B-2159-48D41E6E12A3}"/>
              </a:ext>
            </a:extLst>
          </p:cNvPr>
          <p:cNvSpPr txBox="1"/>
          <p:nvPr/>
        </p:nvSpPr>
        <p:spPr>
          <a:xfrm>
            <a:off x="6657975" y="463192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107426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C03697-45A0-35A8-0E11-C249BE775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  <a:endParaRPr lang="en-US" altLang="zh-TW" dirty="0"/>
          </a:p>
          <a:p>
            <a:r>
              <a:rPr lang="zh-TW" altLang="en-US" dirty="0"/>
              <a:t>開發工具</a:t>
            </a:r>
            <a:endParaRPr lang="en-US" altLang="zh-TW" dirty="0"/>
          </a:p>
          <a:p>
            <a:r>
              <a:rPr lang="zh-TW" altLang="en-US" dirty="0"/>
              <a:t>技術與設計圖</a:t>
            </a:r>
            <a:endParaRPr lang="en-US" altLang="zh-TW" dirty="0"/>
          </a:p>
          <a:p>
            <a:pPr lvl="1"/>
            <a:r>
              <a:rPr lang="en-US" altLang="zh-TW" dirty="0"/>
              <a:t>UML</a:t>
            </a:r>
            <a:r>
              <a:rPr lang="zh-TW" altLang="en-US" dirty="0"/>
              <a:t> </a:t>
            </a:r>
            <a:r>
              <a:rPr lang="en-US" altLang="zh-TW" dirty="0"/>
              <a:t>- Use Case Diagram</a:t>
            </a:r>
          </a:p>
          <a:p>
            <a:pPr lvl="1"/>
            <a:r>
              <a:rPr lang="en-US" altLang="zh-TW" dirty="0"/>
              <a:t>EER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</a:p>
          <a:p>
            <a:r>
              <a:rPr lang="zh-TW" altLang="en-US" dirty="0"/>
              <a:t>網站展示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734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2A46E-6F4E-78BD-AE70-47C0731A7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B220D-B204-1AB9-8740-F54AC959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2B0F94-69E0-3FAE-F5DB-10D0BD7E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9B134EF-E022-AD74-FA54-B040A66CE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58" y="2037730"/>
            <a:ext cx="8221884" cy="392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22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D99BB5-AEA6-F5F4-0823-2FAB3478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開發工具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73212A-6D6D-D06C-6BE0-09DFC29A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7471DE-9AD5-8C93-A747-8F37C9EC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494457CD-8EE1-99E1-54A6-5A587616A2A1}"/>
              </a:ext>
            </a:extLst>
          </p:cNvPr>
          <p:cNvGrpSpPr/>
          <p:nvPr/>
        </p:nvGrpSpPr>
        <p:grpSpPr>
          <a:xfrm>
            <a:off x="1808544" y="1481559"/>
            <a:ext cx="8574911" cy="5376441"/>
            <a:chOff x="0" y="1388959"/>
            <a:chExt cx="8574911" cy="5376441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26E5D87-E3D6-D0F9-60DB-D069898CF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44" r="29668" b="32813"/>
            <a:stretch/>
          </p:blipFill>
          <p:spPr>
            <a:xfrm>
              <a:off x="0" y="1388959"/>
              <a:ext cx="8574911" cy="4097441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B74CF7C-8340-816E-97E9-60D9CC020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6546" r="29668" b="14141"/>
            <a:stretch/>
          </p:blipFill>
          <p:spPr>
            <a:xfrm>
              <a:off x="0" y="5487884"/>
              <a:ext cx="8574911" cy="1277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730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F2A37919-0D14-17CC-51F6-44B53FC9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084" y="1437261"/>
            <a:ext cx="7757832" cy="534208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23B36-94A9-A3A7-370A-854CB3A45A63}"/>
              </a:ext>
            </a:extLst>
          </p:cNvPr>
          <p:cNvSpPr/>
          <p:nvPr/>
        </p:nvSpPr>
        <p:spPr>
          <a:xfrm>
            <a:off x="6480810" y="2305050"/>
            <a:ext cx="727806" cy="112756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781BDD6-2166-E39A-D23A-AE0BA56B35C5}"/>
              </a:ext>
            </a:extLst>
          </p:cNvPr>
          <p:cNvSpPr/>
          <p:nvPr/>
        </p:nvSpPr>
        <p:spPr>
          <a:xfrm>
            <a:off x="7467600" y="2103120"/>
            <a:ext cx="1661160" cy="4191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EC90BF1-029D-F308-1270-8C408EA188B8}"/>
              </a:ext>
            </a:extLst>
          </p:cNvPr>
          <p:cNvCxnSpPr>
            <a:cxnSpLocks/>
          </p:cNvCxnSpPr>
          <p:nvPr/>
        </p:nvCxnSpPr>
        <p:spPr>
          <a:xfrm>
            <a:off x="2217084" y="4199743"/>
            <a:ext cx="7757832" cy="0"/>
          </a:xfrm>
          <a:prstGeom prst="line">
            <a:avLst/>
          </a:prstGeom>
          <a:ln w="38100">
            <a:solidFill>
              <a:srgbClr val="F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B3E3F20-77B4-A07A-8384-0E94ABC27E54}"/>
              </a:ext>
            </a:extLst>
          </p:cNvPr>
          <p:cNvSpPr txBox="1"/>
          <p:nvPr/>
        </p:nvSpPr>
        <p:spPr>
          <a:xfrm>
            <a:off x="5379720" y="4108302"/>
            <a:ext cx="63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filter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12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93B3BBE-4C42-2117-66EC-4A95F3681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180"/>
            <a:ext cx="12192000" cy="5250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F44C7C-A4F7-3F9C-9E2C-EBB32F944DE5}"/>
              </a:ext>
            </a:extLst>
          </p:cNvPr>
          <p:cNvSpPr/>
          <p:nvPr/>
        </p:nvSpPr>
        <p:spPr>
          <a:xfrm>
            <a:off x="7222747" y="3040379"/>
            <a:ext cx="1307939" cy="19657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587E05-24F9-654F-7567-AD21944A78EE}"/>
              </a:ext>
            </a:extLst>
          </p:cNvPr>
          <p:cNvSpPr/>
          <p:nvPr/>
        </p:nvSpPr>
        <p:spPr>
          <a:xfrm>
            <a:off x="8877300" y="2630690"/>
            <a:ext cx="2922270" cy="75259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5788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9AB7928-B1B5-AF1A-8778-A06B96C78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0307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502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01253C8B-AF55-441E-5A5E-90451D580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759" y="1470767"/>
            <a:ext cx="6564482" cy="538507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15BF82-9057-805D-9935-A26D2E03E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EER diagram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CE29F8-987F-ED5F-11BE-02AC80F3B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6CBE71-8C92-10D4-98ED-8E4660D6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07135-D717-001D-F9B9-F167BBF4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1519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EE9B-4C97-F44A-1A22-10C8B1700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4E84D1-7849-100C-FFFF-277ED81FF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zh-TW" sz="4800" dirty="0">
                <a:hlinkClick r:id="rId2"/>
              </a:rPr>
              <a:t>Warm Cuisine Site</a:t>
            </a:r>
            <a:endParaRPr lang="zh-TW" altLang="en-US" sz="4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830E4-4509-AA2D-B6A4-A3AA7C44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C1E28-EADE-A5D1-B949-05424459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7032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140</Words>
  <Application>Microsoft Office PowerPoint</Application>
  <PresentationFormat>寬螢幕</PresentationFormat>
  <Paragraphs>49</Paragraphs>
  <Slides>10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標楷體</vt:lpstr>
      <vt:lpstr>Arial</vt:lpstr>
      <vt:lpstr>Calibri</vt:lpstr>
      <vt:lpstr>Office 佈景主題</vt:lpstr>
      <vt:lpstr>Warm Cuisine Site</vt:lpstr>
      <vt:lpstr>大綱</vt:lpstr>
      <vt:lpstr>開發動機</vt:lpstr>
      <vt:lpstr>開發工具</vt:lpstr>
      <vt:lpstr>Use Case Diagram</vt:lpstr>
      <vt:lpstr>Use Case Diagram</vt:lpstr>
      <vt:lpstr>Use Case Diagram</vt:lpstr>
      <vt:lpstr>EER diagram</vt:lpstr>
      <vt:lpstr>網站展示</vt:lpstr>
      <vt:lpstr>Component Diagram - E01會員登入 MVC架構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Shawn</dc:creator>
  <cp:lastModifiedBy>Shawn</cp:lastModifiedBy>
  <cp:revision>50</cp:revision>
  <dcterms:created xsi:type="dcterms:W3CDTF">2022-11-30T05:35:04Z</dcterms:created>
  <dcterms:modified xsi:type="dcterms:W3CDTF">2022-11-30T23:09:20Z</dcterms:modified>
</cp:coreProperties>
</file>

<file path=docProps/thumbnail.jpeg>
</file>